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0"/>
  </p:normalViewPr>
  <p:slideViewPr>
    <p:cSldViewPr>
      <p:cViewPr>
        <p:scale>
          <a:sx n="100" d="100"/>
          <a:sy n="100" d="100"/>
        </p:scale>
        <p:origin x="-1224" y="18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45664-EF0D-4CF2-9ADF-68ED1B7B201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F9E9D-6789-4D0F-BB79-BA54428DDE7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BAB-6C01-431D-BD10-CB3B80A4CCF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CD20-76AF-4FDE-9B91-CAC92C83DAE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BD036-3412-4729-8B7D-3086349C734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8D39F-9D1E-49F8-B416-58DAF796643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78296-3274-41B7-B091-9D58B9FE35D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8038A-2AB7-4DED-BC0F-4E31066667C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FBAD6-86EE-4746-A939-7E93F0A0D4C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1C14C-0339-4C6C-876C-0E29BDE7DA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CBFB9-6391-4557-9318-3D7A5237E63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0F1A5CC-9EF4-45C2-9022-ED290C85C4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OG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228600"/>
            <a:ext cx="1828800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784725" y="304800"/>
            <a:ext cx="17819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altLang="it-IT" sz="1200" b="1" dirty="0" smtClean="0">
                <a:latin typeface="Arial" charset="0"/>
              </a:rPr>
              <a:t>XIII </a:t>
            </a:r>
            <a:r>
              <a:rPr lang="it-IT" altLang="it-IT" sz="1200" b="1" dirty="0">
                <a:latin typeface="Arial" charset="0"/>
              </a:rPr>
              <a:t>edizione</a:t>
            </a:r>
          </a:p>
          <a:p>
            <a:pPr algn="ctr"/>
            <a:r>
              <a:rPr lang="it-IT" altLang="it-IT" sz="1200" b="1" smtClean="0">
                <a:latin typeface="Arial" charset="0"/>
              </a:rPr>
              <a:t>20-21-22 APRILE </a:t>
            </a:r>
            <a:r>
              <a:rPr lang="it-IT" altLang="it-IT" sz="1200" b="1" dirty="0">
                <a:latin typeface="Arial" charset="0"/>
              </a:rPr>
              <a:t>2016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04800" y="1171575"/>
            <a:ext cx="10033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altLang="it-IT" sz="800" i="1">
                <a:latin typeface="Arial" charset="0"/>
              </a:rPr>
              <a:t>Titolo del progetto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36550" y="891333"/>
            <a:ext cx="6076950" cy="304800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59595"/>
            </a:prstShdw>
          </a:effectLst>
        </p:spPr>
        <p:txBody>
          <a:bodyPr wrap="none" anchor="ctr"/>
          <a:lstStyle/>
          <a:p>
            <a:pPr algn="ctr"/>
            <a:r>
              <a:rPr lang="it-IT" altLang="it-IT" sz="2000" b="1" dirty="0" smtClean="0">
                <a:latin typeface="Arial" charset="0"/>
              </a:rPr>
              <a:t> ALESSANDRO VOLTA: la pila</a:t>
            </a:r>
            <a:r>
              <a:rPr lang="is-IS" altLang="it-IT" sz="2000" b="1" dirty="0" smtClean="0">
                <a:latin typeface="Arial" charset="0"/>
              </a:rPr>
              <a:t>…ma non solo!</a:t>
            </a:r>
            <a:endParaRPr lang="it-IT" altLang="it-IT" sz="2000" b="1" dirty="0">
              <a:latin typeface="Arial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038225" y="1428750"/>
            <a:ext cx="4333875" cy="161925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59595"/>
            </a:prstShdw>
          </a:effectLst>
        </p:spPr>
        <p:txBody>
          <a:bodyPr wrap="none" anchor="ctr"/>
          <a:lstStyle/>
          <a:p>
            <a:r>
              <a:rPr lang="it-IT" altLang="it-IT" sz="1400" b="1" dirty="0" smtClean="0">
                <a:latin typeface="Arial" charset="0"/>
              </a:rPr>
              <a:t>BOEZIO </a:t>
            </a:r>
            <a:endParaRPr lang="it-IT" altLang="it-IT" sz="1400" b="1" dirty="0">
              <a:latin typeface="Arial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04800" y="1566863"/>
            <a:ext cx="4953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altLang="it-IT" sz="800" i="1">
                <a:latin typeface="Arial" charset="0"/>
              </a:rPr>
              <a:t>Classe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800" y="1419225"/>
            <a:ext cx="647700" cy="171450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59595"/>
            </a:prstShdw>
          </a:effectLst>
        </p:spPr>
        <p:txBody>
          <a:bodyPr wrap="none" anchor="ctr"/>
          <a:lstStyle/>
          <a:p>
            <a:r>
              <a:rPr lang="it-IT" altLang="it-IT" sz="1400" b="1" dirty="0" smtClean="0">
                <a:latin typeface="Arial" charset="0"/>
              </a:rPr>
              <a:t>2 C</a:t>
            </a:r>
            <a:endParaRPr lang="it-IT" altLang="it-IT" sz="1400" b="1" dirty="0">
              <a:latin typeface="Arial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036638" y="1543050"/>
            <a:ext cx="496887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altLang="it-IT" sz="800" i="1">
                <a:latin typeface="Arial" charset="0"/>
              </a:rPr>
              <a:t>Scuola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304800" y="1790700"/>
            <a:ext cx="3276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it-IT" altLang="it-IT" sz="1000" dirty="0" smtClean="0">
                <a:latin typeface="Arial" charset="0"/>
              </a:rPr>
              <a:t>Approfondimento su Alessandro Volta e le sue principali scoperte, anche attraverso la visita al suo Gabinetto in Università.  </a:t>
            </a:r>
            <a:endParaRPr lang="it-IT" altLang="it-IT" sz="1000" dirty="0">
              <a:latin typeface="Arial" charset="0"/>
            </a:endParaRPr>
          </a:p>
          <a:p>
            <a:pPr algn="just">
              <a:buFontTx/>
              <a:buChar char="-"/>
            </a:pPr>
            <a:r>
              <a:rPr lang="it-IT" altLang="it-IT" sz="1000" dirty="0" smtClean="0">
                <a:latin typeface="Arial" charset="0"/>
              </a:rPr>
              <a:t>Attività pratica:</a:t>
            </a:r>
          </a:p>
          <a:p>
            <a:pPr marL="171450" indent="-171450" algn="just">
              <a:buFont typeface="Wingdings" charset="2"/>
              <a:buChar char="§"/>
            </a:pPr>
            <a:r>
              <a:rPr lang="it-IT" altLang="it-IT" sz="1000" dirty="0" smtClean="0">
                <a:latin typeface="Arial" charset="0"/>
              </a:rPr>
              <a:t>Struttura e funzionamento di una pila e costruzione di alcuni tipi di pila, utilizzando materiali di uso comune: pila con le monete, pila al limone, pila con le lattine. </a:t>
            </a:r>
          </a:p>
          <a:p>
            <a:pPr marL="171450" indent="-171450" algn="just">
              <a:buFont typeface="Wingdings" charset="2"/>
              <a:buChar char="§"/>
            </a:pPr>
            <a:r>
              <a:rPr lang="it-IT" altLang="it-IT" sz="1000" dirty="0" smtClean="0">
                <a:latin typeface="Arial" charset="0"/>
              </a:rPr>
              <a:t>Principali concetti di elettrostatica e costruzione di un elettroforo con materiale povero</a:t>
            </a:r>
            <a:endParaRPr lang="it-IT" altLang="it-IT" sz="1000" dirty="0">
              <a:latin typeface="Arial" charset="0"/>
            </a:endParaRPr>
          </a:p>
        </p:txBody>
      </p:sp>
      <p:sp>
        <p:nvSpPr>
          <p:cNvPr id="2060" name="Rectangle 18"/>
          <p:cNvSpPr>
            <a:spLocks noChangeArrowheads="1"/>
          </p:cNvSpPr>
          <p:nvPr/>
        </p:nvSpPr>
        <p:spPr bwMode="auto">
          <a:xfrm>
            <a:off x="3810000" y="1762125"/>
            <a:ext cx="2562225" cy="2047875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59595"/>
            </a:prstShdw>
          </a:effectLst>
        </p:spPr>
        <p:txBody>
          <a:bodyPr wrap="none" anchor="ctr"/>
          <a:lstStyle/>
          <a:p>
            <a:pPr algn="ctr"/>
            <a:endParaRPr lang="it-IT" altLang="it-IT"/>
          </a:p>
        </p:txBody>
      </p:sp>
      <p:sp>
        <p:nvSpPr>
          <p:cNvPr id="2063" name="Text Box 22"/>
          <p:cNvSpPr txBox="1">
            <a:spLocks noChangeArrowheads="1"/>
          </p:cNvSpPr>
          <p:nvPr/>
        </p:nvSpPr>
        <p:spPr bwMode="auto">
          <a:xfrm>
            <a:off x="3924300" y="2057400"/>
            <a:ext cx="2247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it-IT" altLang="it-IT" sz="1000" i="1">
              <a:latin typeface="Arial" charset="0"/>
            </a:endParaRPr>
          </a:p>
          <a:p>
            <a:pPr algn="ctr"/>
            <a:r>
              <a:rPr lang="it-IT" altLang="it-IT" sz="1000" i="1">
                <a:latin typeface="Arial" charset="0"/>
              </a:rPr>
              <a:t>foto/immagine</a:t>
            </a:r>
          </a:p>
        </p:txBody>
      </p:sp>
      <p:sp>
        <p:nvSpPr>
          <p:cNvPr id="2064" name="Text Box 23"/>
          <p:cNvSpPr txBox="1">
            <a:spLocks noChangeArrowheads="1"/>
          </p:cNvSpPr>
          <p:nvPr/>
        </p:nvSpPr>
        <p:spPr bwMode="auto">
          <a:xfrm>
            <a:off x="3924300" y="4267200"/>
            <a:ext cx="22479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it-IT" altLang="it-IT" sz="1000" i="1">
              <a:latin typeface="Arial" charset="0"/>
            </a:endParaRPr>
          </a:p>
          <a:p>
            <a:pPr algn="ctr"/>
            <a:r>
              <a:rPr lang="it-IT" altLang="it-IT" sz="1100" i="1">
                <a:latin typeface="Arial" charset="0"/>
              </a:rPr>
              <a:t>foto/immagine</a:t>
            </a:r>
          </a:p>
        </p:txBody>
      </p:sp>
      <p:sp>
        <p:nvSpPr>
          <p:cNvPr id="2065" name="Text Box 24"/>
          <p:cNvSpPr txBox="1">
            <a:spLocks noChangeArrowheads="1"/>
          </p:cNvSpPr>
          <p:nvPr/>
        </p:nvSpPr>
        <p:spPr bwMode="auto">
          <a:xfrm>
            <a:off x="3886200" y="6934200"/>
            <a:ext cx="22479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it-IT" altLang="it-IT" sz="400" i="1">
              <a:latin typeface="Arial" charset="0"/>
            </a:endParaRPr>
          </a:p>
        </p:txBody>
      </p:sp>
      <p:sp>
        <p:nvSpPr>
          <p:cNvPr id="2066" name="Text Box 25"/>
          <p:cNvSpPr txBox="1">
            <a:spLocks noChangeArrowheads="1"/>
          </p:cNvSpPr>
          <p:nvPr/>
        </p:nvSpPr>
        <p:spPr bwMode="auto">
          <a:xfrm>
            <a:off x="5465763" y="1566863"/>
            <a:ext cx="5540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it-IT" altLang="it-IT" sz="800" i="1">
                <a:latin typeface="Arial" charset="0"/>
              </a:rPr>
              <a:t>Sezione</a:t>
            </a:r>
          </a:p>
        </p:txBody>
      </p:sp>
      <p:sp>
        <p:nvSpPr>
          <p:cNvPr id="2067" name="Rectangle 26"/>
          <p:cNvSpPr>
            <a:spLocks noChangeArrowheads="1"/>
          </p:cNvSpPr>
          <p:nvPr/>
        </p:nvSpPr>
        <p:spPr bwMode="auto">
          <a:xfrm>
            <a:off x="5486400" y="1428750"/>
            <a:ext cx="876300" cy="171450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59595"/>
            </a:prstShdw>
          </a:effectLst>
        </p:spPr>
        <p:txBody>
          <a:bodyPr wrap="none" anchor="ctr"/>
          <a:lstStyle/>
          <a:p>
            <a:endParaRPr lang="it-IT" altLang="it-IT" sz="1400" b="1">
              <a:latin typeface="Arial" charset="0"/>
            </a:endParaRPr>
          </a:p>
        </p:txBody>
      </p:sp>
      <p:sp>
        <p:nvSpPr>
          <p:cNvPr id="2068" name="Rettangolo 1"/>
          <p:cNvSpPr>
            <a:spLocks noChangeArrowheads="1"/>
          </p:cNvSpPr>
          <p:nvPr/>
        </p:nvSpPr>
        <p:spPr bwMode="auto">
          <a:xfrm>
            <a:off x="67158" y="9404350"/>
            <a:ext cx="118013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altLang="it-IT" sz="1100" dirty="0" smtClean="0">
                <a:latin typeface="Arial" charset="0"/>
                <a:cs typeface="Arial" charset="0"/>
              </a:rPr>
              <a:t>M. Cistina Sardi</a:t>
            </a:r>
            <a:endParaRPr lang="it-IT" altLang="it-IT" sz="1100" dirty="0">
              <a:latin typeface="Arial" charset="0"/>
              <a:cs typeface="Arial" charset="0"/>
            </a:endParaRPr>
          </a:p>
        </p:txBody>
      </p:sp>
      <p:sp>
        <p:nvSpPr>
          <p:cNvPr id="2069" name="CasellaDiTesto 2"/>
          <p:cNvSpPr txBox="1">
            <a:spLocks noChangeArrowheads="1"/>
          </p:cNvSpPr>
          <p:nvPr/>
        </p:nvSpPr>
        <p:spPr bwMode="auto">
          <a:xfrm>
            <a:off x="2276475" y="560388"/>
            <a:ext cx="70782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 b="1" dirty="0" smtClean="0">
                <a:latin typeface="Arial" charset="0"/>
                <a:cs typeface="Arial" charset="0"/>
              </a:rPr>
              <a:t>PAVIA</a:t>
            </a:r>
            <a:endParaRPr lang="it-IT" sz="1400" b="1" dirty="0">
              <a:latin typeface="Arial" charset="0"/>
              <a:cs typeface="Arial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528" y="1832817"/>
            <a:ext cx="2636244" cy="1977183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3933949"/>
            <a:ext cx="2730501" cy="2047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100</Words>
  <Application>Microsoft Office PowerPoint</Application>
  <PresentationFormat>A4 (21x29,7 cm)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Struttura predefinita</vt:lpstr>
      <vt:lpstr>Presentazione standard di PowerPoint</vt:lpstr>
    </vt:vector>
  </TitlesOfParts>
  <Company>ME&amp;S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francesco cigada</dc:creator>
  <cp:lastModifiedBy>Patrizia</cp:lastModifiedBy>
  <cp:revision>17</cp:revision>
  <dcterms:created xsi:type="dcterms:W3CDTF">2003-04-07T17:35:22Z</dcterms:created>
  <dcterms:modified xsi:type="dcterms:W3CDTF">2016-06-27T16:44:31Z</dcterms:modified>
</cp:coreProperties>
</file>